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6840538" cy="89995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6E6"/>
    <a:srgbClr val="FD957A"/>
    <a:srgbClr val="FF8E70"/>
    <a:srgbClr val="4D37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432"/>
    <p:restoredTop sz="94697"/>
  </p:normalViewPr>
  <p:slideViewPr>
    <p:cSldViewPr snapToGrid="0" snapToObjects="1">
      <p:cViewPr varScale="1">
        <p:scale>
          <a:sx n="87" d="100"/>
          <a:sy n="87" d="100"/>
        </p:scale>
        <p:origin x="21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529604-92D9-3442-8CC7-A6E74B98B3E0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57425" y="1143000"/>
            <a:ext cx="2343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2B545-CB5E-6B47-B92A-E894CDAD50C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2239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7425" y="1143000"/>
            <a:ext cx="2343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2B545-CB5E-6B47-B92A-E894CDAD50C3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48228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7425" y="1143000"/>
            <a:ext cx="2343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2B545-CB5E-6B47-B92A-E894CDAD50C3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385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3041" y="1472842"/>
            <a:ext cx="5814457" cy="3133172"/>
          </a:xfrm>
        </p:spPr>
        <p:txBody>
          <a:bodyPr anchor="b"/>
          <a:lstStyle>
            <a:lvl1pPr algn="ctr">
              <a:defRPr sz="448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5067" y="4726842"/>
            <a:ext cx="5130404" cy="2172804"/>
          </a:xfrm>
        </p:spPr>
        <p:txBody>
          <a:bodyPr/>
          <a:lstStyle>
            <a:lvl1pPr marL="0" indent="0" algn="ctr">
              <a:buNone/>
              <a:defRPr sz="1795"/>
            </a:lvl1pPr>
            <a:lvl2pPr marL="342031" indent="0" algn="ctr">
              <a:buNone/>
              <a:defRPr sz="1496"/>
            </a:lvl2pPr>
            <a:lvl3pPr marL="684063" indent="0" algn="ctr">
              <a:buNone/>
              <a:defRPr sz="1347"/>
            </a:lvl3pPr>
            <a:lvl4pPr marL="1026094" indent="0" algn="ctr">
              <a:buNone/>
              <a:defRPr sz="1197"/>
            </a:lvl4pPr>
            <a:lvl5pPr marL="1368125" indent="0" algn="ctr">
              <a:buNone/>
              <a:defRPr sz="1197"/>
            </a:lvl5pPr>
            <a:lvl6pPr marL="1710157" indent="0" algn="ctr">
              <a:buNone/>
              <a:defRPr sz="1197"/>
            </a:lvl6pPr>
            <a:lvl7pPr marL="2052188" indent="0" algn="ctr">
              <a:buNone/>
              <a:defRPr sz="1197"/>
            </a:lvl7pPr>
            <a:lvl8pPr marL="2394219" indent="0" algn="ctr">
              <a:buNone/>
              <a:defRPr sz="1197"/>
            </a:lvl8pPr>
            <a:lvl9pPr marL="2736251" indent="0" algn="ctr">
              <a:buNone/>
              <a:defRPr sz="119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28374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00980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95260" y="479142"/>
            <a:ext cx="1474991" cy="762669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0288" y="479142"/>
            <a:ext cx="4339466" cy="762669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1107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84004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725" y="2243638"/>
            <a:ext cx="5899964" cy="3743557"/>
          </a:xfrm>
        </p:spPr>
        <p:txBody>
          <a:bodyPr anchor="b"/>
          <a:lstStyle>
            <a:lvl1pPr>
              <a:defRPr sz="448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725" y="6022610"/>
            <a:ext cx="5899964" cy="1968648"/>
          </a:xfrm>
        </p:spPr>
        <p:txBody>
          <a:bodyPr/>
          <a:lstStyle>
            <a:lvl1pPr marL="0" indent="0">
              <a:buNone/>
              <a:defRPr sz="1795">
                <a:solidFill>
                  <a:schemeClr val="tx1"/>
                </a:solidFill>
              </a:defRPr>
            </a:lvl1pPr>
            <a:lvl2pPr marL="342031" indent="0">
              <a:buNone/>
              <a:defRPr sz="1496">
                <a:solidFill>
                  <a:schemeClr val="tx1">
                    <a:tint val="75000"/>
                  </a:schemeClr>
                </a:solidFill>
              </a:defRPr>
            </a:lvl2pPr>
            <a:lvl3pPr marL="684063" indent="0">
              <a:buNone/>
              <a:defRPr sz="1347">
                <a:solidFill>
                  <a:schemeClr val="tx1">
                    <a:tint val="75000"/>
                  </a:schemeClr>
                </a:solidFill>
              </a:defRPr>
            </a:lvl3pPr>
            <a:lvl4pPr marL="1026094" indent="0">
              <a:buNone/>
              <a:defRPr sz="1197">
                <a:solidFill>
                  <a:schemeClr val="tx1">
                    <a:tint val="75000"/>
                  </a:schemeClr>
                </a:solidFill>
              </a:defRPr>
            </a:lvl4pPr>
            <a:lvl5pPr marL="1368125" indent="0">
              <a:buNone/>
              <a:defRPr sz="1197">
                <a:solidFill>
                  <a:schemeClr val="tx1">
                    <a:tint val="75000"/>
                  </a:schemeClr>
                </a:solidFill>
              </a:defRPr>
            </a:lvl5pPr>
            <a:lvl6pPr marL="1710157" indent="0">
              <a:buNone/>
              <a:defRPr sz="1197">
                <a:solidFill>
                  <a:schemeClr val="tx1">
                    <a:tint val="75000"/>
                  </a:schemeClr>
                </a:solidFill>
              </a:defRPr>
            </a:lvl6pPr>
            <a:lvl7pPr marL="2052188" indent="0">
              <a:buNone/>
              <a:defRPr sz="1197">
                <a:solidFill>
                  <a:schemeClr val="tx1">
                    <a:tint val="75000"/>
                  </a:schemeClr>
                </a:solidFill>
              </a:defRPr>
            </a:lvl7pPr>
            <a:lvl8pPr marL="2394219" indent="0">
              <a:buNone/>
              <a:defRPr sz="1197">
                <a:solidFill>
                  <a:schemeClr val="tx1">
                    <a:tint val="75000"/>
                  </a:schemeClr>
                </a:solidFill>
              </a:defRPr>
            </a:lvl8pPr>
            <a:lvl9pPr marL="2736251" indent="0">
              <a:buNone/>
              <a:defRPr sz="11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5750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0287" y="2395710"/>
            <a:ext cx="2907229" cy="57101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63022" y="2395710"/>
            <a:ext cx="2907229" cy="57101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3612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178" y="479144"/>
            <a:ext cx="5899964" cy="173949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179" y="2206137"/>
            <a:ext cx="2893868" cy="1081194"/>
          </a:xfrm>
        </p:spPr>
        <p:txBody>
          <a:bodyPr anchor="b"/>
          <a:lstStyle>
            <a:lvl1pPr marL="0" indent="0">
              <a:buNone/>
              <a:defRPr sz="1795" b="1"/>
            </a:lvl1pPr>
            <a:lvl2pPr marL="342031" indent="0">
              <a:buNone/>
              <a:defRPr sz="1496" b="1"/>
            </a:lvl2pPr>
            <a:lvl3pPr marL="684063" indent="0">
              <a:buNone/>
              <a:defRPr sz="1347" b="1"/>
            </a:lvl3pPr>
            <a:lvl4pPr marL="1026094" indent="0">
              <a:buNone/>
              <a:defRPr sz="1197" b="1"/>
            </a:lvl4pPr>
            <a:lvl5pPr marL="1368125" indent="0">
              <a:buNone/>
              <a:defRPr sz="1197" b="1"/>
            </a:lvl5pPr>
            <a:lvl6pPr marL="1710157" indent="0">
              <a:buNone/>
              <a:defRPr sz="1197" b="1"/>
            </a:lvl6pPr>
            <a:lvl7pPr marL="2052188" indent="0">
              <a:buNone/>
              <a:defRPr sz="1197" b="1"/>
            </a:lvl7pPr>
            <a:lvl8pPr marL="2394219" indent="0">
              <a:buNone/>
              <a:defRPr sz="1197" b="1"/>
            </a:lvl8pPr>
            <a:lvl9pPr marL="2736251" indent="0">
              <a:buNone/>
              <a:defRPr sz="11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179" y="3287331"/>
            <a:ext cx="2893868" cy="4835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63023" y="2206137"/>
            <a:ext cx="2908120" cy="1081194"/>
          </a:xfrm>
        </p:spPr>
        <p:txBody>
          <a:bodyPr anchor="b"/>
          <a:lstStyle>
            <a:lvl1pPr marL="0" indent="0">
              <a:buNone/>
              <a:defRPr sz="1795" b="1"/>
            </a:lvl1pPr>
            <a:lvl2pPr marL="342031" indent="0">
              <a:buNone/>
              <a:defRPr sz="1496" b="1"/>
            </a:lvl2pPr>
            <a:lvl3pPr marL="684063" indent="0">
              <a:buNone/>
              <a:defRPr sz="1347" b="1"/>
            </a:lvl3pPr>
            <a:lvl4pPr marL="1026094" indent="0">
              <a:buNone/>
              <a:defRPr sz="1197" b="1"/>
            </a:lvl4pPr>
            <a:lvl5pPr marL="1368125" indent="0">
              <a:buNone/>
              <a:defRPr sz="1197" b="1"/>
            </a:lvl5pPr>
            <a:lvl6pPr marL="1710157" indent="0">
              <a:buNone/>
              <a:defRPr sz="1197" b="1"/>
            </a:lvl6pPr>
            <a:lvl7pPr marL="2052188" indent="0">
              <a:buNone/>
              <a:defRPr sz="1197" b="1"/>
            </a:lvl7pPr>
            <a:lvl8pPr marL="2394219" indent="0">
              <a:buNone/>
              <a:defRPr sz="1197" b="1"/>
            </a:lvl8pPr>
            <a:lvl9pPr marL="2736251" indent="0">
              <a:buNone/>
              <a:defRPr sz="119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63023" y="3287331"/>
            <a:ext cx="2908120" cy="4835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96069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98487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76404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178" y="599969"/>
            <a:ext cx="2206252" cy="2099892"/>
          </a:xfrm>
        </p:spPr>
        <p:txBody>
          <a:bodyPr anchor="b"/>
          <a:lstStyle>
            <a:lvl1pPr>
              <a:defRPr sz="239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8120" y="1295769"/>
            <a:ext cx="3463022" cy="6395505"/>
          </a:xfrm>
        </p:spPr>
        <p:txBody>
          <a:bodyPr/>
          <a:lstStyle>
            <a:lvl1pPr>
              <a:defRPr sz="2394"/>
            </a:lvl1pPr>
            <a:lvl2pPr>
              <a:defRPr sz="2095"/>
            </a:lvl2pPr>
            <a:lvl3pPr>
              <a:defRPr sz="1795"/>
            </a:lvl3pPr>
            <a:lvl4pPr>
              <a:defRPr sz="1496"/>
            </a:lvl4pPr>
            <a:lvl5pPr>
              <a:defRPr sz="1496"/>
            </a:lvl5pPr>
            <a:lvl6pPr>
              <a:defRPr sz="1496"/>
            </a:lvl6pPr>
            <a:lvl7pPr>
              <a:defRPr sz="1496"/>
            </a:lvl7pPr>
            <a:lvl8pPr>
              <a:defRPr sz="1496"/>
            </a:lvl8pPr>
            <a:lvl9pPr>
              <a:defRPr sz="149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1178" y="2699862"/>
            <a:ext cx="2206252" cy="5001827"/>
          </a:xfrm>
        </p:spPr>
        <p:txBody>
          <a:bodyPr/>
          <a:lstStyle>
            <a:lvl1pPr marL="0" indent="0">
              <a:buNone/>
              <a:defRPr sz="1197"/>
            </a:lvl1pPr>
            <a:lvl2pPr marL="342031" indent="0">
              <a:buNone/>
              <a:defRPr sz="1047"/>
            </a:lvl2pPr>
            <a:lvl3pPr marL="684063" indent="0">
              <a:buNone/>
              <a:defRPr sz="898"/>
            </a:lvl3pPr>
            <a:lvl4pPr marL="1026094" indent="0">
              <a:buNone/>
              <a:defRPr sz="748"/>
            </a:lvl4pPr>
            <a:lvl5pPr marL="1368125" indent="0">
              <a:buNone/>
              <a:defRPr sz="748"/>
            </a:lvl5pPr>
            <a:lvl6pPr marL="1710157" indent="0">
              <a:buNone/>
              <a:defRPr sz="748"/>
            </a:lvl6pPr>
            <a:lvl7pPr marL="2052188" indent="0">
              <a:buNone/>
              <a:defRPr sz="748"/>
            </a:lvl7pPr>
            <a:lvl8pPr marL="2394219" indent="0">
              <a:buNone/>
              <a:defRPr sz="748"/>
            </a:lvl8pPr>
            <a:lvl9pPr marL="2736251" indent="0">
              <a:buNone/>
              <a:defRPr sz="74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9392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178" y="599969"/>
            <a:ext cx="2206252" cy="2099892"/>
          </a:xfrm>
        </p:spPr>
        <p:txBody>
          <a:bodyPr anchor="b"/>
          <a:lstStyle>
            <a:lvl1pPr>
              <a:defRPr sz="239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08120" y="1295769"/>
            <a:ext cx="3463022" cy="6395505"/>
          </a:xfrm>
        </p:spPr>
        <p:txBody>
          <a:bodyPr anchor="t"/>
          <a:lstStyle>
            <a:lvl1pPr marL="0" indent="0">
              <a:buNone/>
              <a:defRPr sz="2394"/>
            </a:lvl1pPr>
            <a:lvl2pPr marL="342031" indent="0">
              <a:buNone/>
              <a:defRPr sz="2095"/>
            </a:lvl2pPr>
            <a:lvl3pPr marL="684063" indent="0">
              <a:buNone/>
              <a:defRPr sz="1795"/>
            </a:lvl3pPr>
            <a:lvl4pPr marL="1026094" indent="0">
              <a:buNone/>
              <a:defRPr sz="1496"/>
            </a:lvl4pPr>
            <a:lvl5pPr marL="1368125" indent="0">
              <a:buNone/>
              <a:defRPr sz="1496"/>
            </a:lvl5pPr>
            <a:lvl6pPr marL="1710157" indent="0">
              <a:buNone/>
              <a:defRPr sz="1496"/>
            </a:lvl6pPr>
            <a:lvl7pPr marL="2052188" indent="0">
              <a:buNone/>
              <a:defRPr sz="1496"/>
            </a:lvl7pPr>
            <a:lvl8pPr marL="2394219" indent="0">
              <a:buNone/>
              <a:defRPr sz="1496"/>
            </a:lvl8pPr>
            <a:lvl9pPr marL="2736251" indent="0">
              <a:buNone/>
              <a:defRPr sz="149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1178" y="2699862"/>
            <a:ext cx="2206252" cy="5001827"/>
          </a:xfrm>
        </p:spPr>
        <p:txBody>
          <a:bodyPr/>
          <a:lstStyle>
            <a:lvl1pPr marL="0" indent="0">
              <a:buNone/>
              <a:defRPr sz="1197"/>
            </a:lvl1pPr>
            <a:lvl2pPr marL="342031" indent="0">
              <a:buNone/>
              <a:defRPr sz="1047"/>
            </a:lvl2pPr>
            <a:lvl3pPr marL="684063" indent="0">
              <a:buNone/>
              <a:defRPr sz="898"/>
            </a:lvl3pPr>
            <a:lvl4pPr marL="1026094" indent="0">
              <a:buNone/>
              <a:defRPr sz="748"/>
            </a:lvl4pPr>
            <a:lvl5pPr marL="1368125" indent="0">
              <a:buNone/>
              <a:defRPr sz="748"/>
            </a:lvl5pPr>
            <a:lvl6pPr marL="1710157" indent="0">
              <a:buNone/>
              <a:defRPr sz="748"/>
            </a:lvl6pPr>
            <a:lvl7pPr marL="2052188" indent="0">
              <a:buNone/>
              <a:defRPr sz="748"/>
            </a:lvl7pPr>
            <a:lvl8pPr marL="2394219" indent="0">
              <a:buNone/>
              <a:defRPr sz="748"/>
            </a:lvl8pPr>
            <a:lvl9pPr marL="2736251" indent="0">
              <a:buNone/>
              <a:defRPr sz="74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4927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0287" y="479144"/>
            <a:ext cx="5899964" cy="1739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287" y="2395710"/>
            <a:ext cx="5899964" cy="5710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0287" y="8341240"/>
            <a:ext cx="1539121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71176-734D-CF4E-9EBD-88D07FD7145D}" type="datetimeFigureOut">
              <a:rPr lang="en-DE" smtClean="0"/>
              <a:t>17.05.22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65928" y="8341240"/>
            <a:ext cx="2308682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31130" y="8341240"/>
            <a:ext cx="1539121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E979E-F53A-9145-A8A0-A082B432B67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57654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684063" rtl="0" eaLnBrk="1" latinLnBrk="0" hangingPunct="1">
        <a:lnSpc>
          <a:spcPct val="90000"/>
        </a:lnSpc>
        <a:spcBef>
          <a:spcPct val="0"/>
        </a:spcBef>
        <a:buNone/>
        <a:defRPr sz="32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016" indent="-171016" algn="l" defTabSz="684063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095" kern="1200">
          <a:solidFill>
            <a:schemeClr val="tx1"/>
          </a:solidFill>
          <a:latin typeface="+mn-lt"/>
          <a:ea typeface="+mn-ea"/>
          <a:cs typeface="+mn-cs"/>
        </a:defRPr>
      </a:lvl1pPr>
      <a:lvl2pPr marL="513047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855078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496" kern="1200">
          <a:solidFill>
            <a:schemeClr val="tx1"/>
          </a:solidFill>
          <a:latin typeface="+mn-lt"/>
          <a:ea typeface="+mn-ea"/>
          <a:cs typeface="+mn-cs"/>
        </a:defRPr>
      </a:lvl3pPr>
      <a:lvl4pPr marL="1197110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4pPr>
      <a:lvl5pPr marL="1539141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5pPr>
      <a:lvl6pPr marL="1881172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6pPr>
      <a:lvl7pPr marL="2223204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7pPr>
      <a:lvl8pPr marL="2565235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8pPr>
      <a:lvl9pPr marL="2907266" indent="-171016" algn="l" defTabSz="684063" rtl="0" eaLnBrk="1" latinLnBrk="0" hangingPunct="1">
        <a:lnSpc>
          <a:spcPct val="90000"/>
        </a:lnSpc>
        <a:spcBef>
          <a:spcPts val="374"/>
        </a:spcBef>
        <a:buFont typeface="Arial" panose="020B0604020202020204" pitchFamily="34" charset="0"/>
        <a:buChar char="•"/>
        <a:defRPr sz="134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1pPr>
      <a:lvl2pPr marL="342031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2pPr>
      <a:lvl3pPr marL="684063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3pPr>
      <a:lvl4pPr marL="1026094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4pPr>
      <a:lvl5pPr marL="1368125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5pPr>
      <a:lvl6pPr marL="1710157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6pPr>
      <a:lvl7pPr marL="2052188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7pPr>
      <a:lvl8pPr marL="2394219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8pPr>
      <a:lvl9pPr marL="2736251" algn="l" defTabSz="684063" rtl="0" eaLnBrk="1" latinLnBrk="0" hangingPunct="1">
        <a:defRPr sz="13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12.png"/><Relationship Id="rId7" Type="http://schemas.openxmlformats.org/officeDocument/2006/relationships/image" Target="../media/image5.sv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18.svg"/><Relationship Id="rId5" Type="http://schemas.openxmlformats.org/officeDocument/2006/relationships/image" Target="../media/image14.png"/><Relationship Id="rId10" Type="http://schemas.openxmlformats.org/officeDocument/2006/relationships/image" Target="../media/image17.png"/><Relationship Id="rId4" Type="http://schemas.openxmlformats.org/officeDocument/2006/relationships/image" Target="../media/image13.png"/><Relationship Id="rId9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oman smiling and sitting">
            <a:extLst>
              <a:ext uri="{FF2B5EF4-FFF2-40B4-BE49-F238E27FC236}">
                <a16:creationId xmlns:a16="http://schemas.microsoft.com/office/drawing/2014/main" id="{2852F592-2005-8114-2AA3-36D831FE31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6" r="7535"/>
          <a:stretch/>
        </p:blipFill>
        <p:spPr bwMode="auto">
          <a:xfrm>
            <a:off x="374917" y="2111153"/>
            <a:ext cx="6090709" cy="4756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C120520-7AC1-D086-BED5-E86774E9F96F}"/>
              </a:ext>
            </a:extLst>
          </p:cNvPr>
          <p:cNvSpPr/>
          <p:nvPr/>
        </p:nvSpPr>
        <p:spPr>
          <a:xfrm>
            <a:off x="374917" y="2131895"/>
            <a:ext cx="4234324" cy="4721506"/>
          </a:xfrm>
          <a:prstGeom prst="rect">
            <a:avLst/>
          </a:prstGeom>
          <a:gradFill>
            <a:gsLst>
              <a:gs pos="22000">
                <a:schemeClr val="tx1">
                  <a:alpha val="82361"/>
                </a:schemeClr>
              </a:gs>
              <a:gs pos="91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3143" tIns="31572" rIns="63143" bIns="315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DE" sz="1243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7584F9-9DA6-39D5-C6B5-30F9E8FD5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917" y="2872773"/>
            <a:ext cx="6090710" cy="39948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3EED00-7EDD-0F40-6607-1895EEC8AA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990" r="43968"/>
          <a:stretch/>
        </p:blipFill>
        <p:spPr>
          <a:xfrm>
            <a:off x="5366962" y="2111154"/>
            <a:ext cx="1098666" cy="11276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6CBE23F-A3C7-EB27-A9B3-F26CE552EF74}"/>
              </a:ext>
            </a:extLst>
          </p:cNvPr>
          <p:cNvSpPr txBox="1"/>
          <p:nvPr/>
        </p:nvSpPr>
        <p:spPr>
          <a:xfrm>
            <a:off x="430631" y="4820437"/>
            <a:ext cx="3413459" cy="1186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62"/>
              </a:lnSpc>
            </a:pPr>
            <a:r>
              <a:rPr lang="en-DE" sz="2762" b="1" dirty="0">
                <a:solidFill>
                  <a:schemeClr val="bg1"/>
                </a:solidFill>
                <a:latin typeface="Abadi MT Pro" panose="020B0802020104020204" pitchFamily="34" charset="77"/>
                <a:ea typeface="Helvetica Neue" panose="02000503000000020004" pitchFamily="2" charset="0"/>
                <a:cs typeface="Helvetica Neue" panose="02000503000000020004" pitchFamily="2" charset="0"/>
              </a:rPr>
              <a:t>Let’s Make</a:t>
            </a:r>
          </a:p>
          <a:p>
            <a:pPr>
              <a:lnSpc>
                <a:spcPts val="2762"/>
              </a:lnSpc>
            </a:pPr>
            <a:r>
              <a:rPr lang="en-DE" sz="2762" b="1" dirty="0">
                <a:solidFill>
                  <a:schemeClr val="bg1"/>
                </a:solidFill>
                <a:latin typeface="Abadi MT Pro" panose="020B0802020104020204" pitchFamily="34" charset="77"/>
                <a:ea typeface="Helvetica Neue" panose="02000503000000020004" pitchFamily="2" charset="0"/>
                <a:cs typeface="Helvetica Neue" panose="02000503000000020004" pitchFamily="2" charset="0"/>
              </a:rPr>
              <a:t>Design Generators</a:t>
            </a:r>
          </a:p>
          <a:p>
            <a:pPr>
              <a:lnSpc>
                <a:spcPts val="2762"/>
              </a:lnSpc>
            </a:pPr>
            <a:r>
              <a:rPr lang="en-DE" sz="2762" b="1" dirty="0">
                <a:solidFill>
                  <a:schemeClr val="bg1"/>
                </a:solidFill>
                <a:latin typeface="Abadi MT Pro" panose="020B0802020104020204" pitchFamily="34" charset="77"/>
                <a:ea typeface="Helvetica Neue" panose="02000503000000020004" pitchFamily="2" charset="0"/>
                <a:cs typeface="Helvetica Neue" panose="02000503000000020004" pitchFamily="2" charset="0"/>
              </a:rPr>
              <a:t>Great Once Again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6610A6-630F-0788-C6E5-4F7CBE5C9446}"/>
              </a:ext>
            </a:extLst>
          </p:cNvPr>
          <p:cNvSpPr txBox="1"/>
          <p:nvPr/>
        </p:nvSpPr>
        <p:spPr>
          <a:xfrm>
            <a:off x="430632" y="4499769"/>
            <a:ext cx="2785739" cy="262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105" b="1" dirty="0">
                <a:solidFill>
                  <a:schemeClr val="bg1"/>
                </a:solidFill>
                <a:latin typeface="Century Gothic" panose="020B0502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Join our masterclass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3D5E52-ED6B-6303-B159-C6AA15AF8BEF}"/>
              </a:ext>
            </a:extLst>
          </p:cNvPr>
          <p:cNvSpPr txBox="1"/>
          <p:nvPr/>
        </p:nvSpPr>
        <p:spPr>
          <a:xfrm>
            <a:off x="430629" y="5964582"/>
            <a:ext cx="3219324" cy="602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105" dirty="0">
                <a:solidFill>
                  <a:schemeClr val="bg1"/>
                </a:solidFill>
                <a:latin typeface="Century Gothic" panose="020B0502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Learn how to leverage digital design generators like heazy.studio and circumvent the saturated world of boring designs.</a:t>
            </a: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6EA4D62D-A6EF-D248-0C5F-6CDDEBA6E3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-483806" y="2314561"/>
            <a:ext cx="252543" cy="252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214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574E0E-8919-60C2-8D73-B2BC0D29A7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2" b="2672"/>
          <a:stretch/>
        </p:blipFill>
        <p:spPr>
          <a:xfrm>
            <a:off x="1052393" y="2131893"/>
            <a:ext cx="4735757" cy="4735757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3A8500E-0726-EAB9-F757-C835529213AD}"/>
              </a:ext>
            </a:extLst>
          </p:cNvPr>
          <p:cNvGrpSpPr/>
          <p:nvPr/>
        </p:nvGrpSpPr>
        <p:grpSpPr>
          <a:xfrm>
            <a:off x="1261617" y="3805328"/>
            <a:ext cx="4317313" cy="1298629"/>
            <a:chOff x="957431" y="2465537"/>
            <a:chExt cx="4943138" cy="148687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871786-4A80-C708-B8EA-5DC22FEAD5B4}"/>
                </a:ext>
              </a:extLst>
            </p:cNvPr>
            <p:cNvSpPr txBox="1"/>
            <p:nvPr/>
          </p:nvSpPr>
          <p:spPr>
            <a:xfrm>
              <a:off x="957431" y="3020117"/>
              <a:ext cx="4943138" cy="932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762"/>
                </a:lnSpc>
              </a:pPr>
              <a:r>
                <a:rPr lang="en-DE" sz="3038" b="1" dirty="0">
                  <a:solidFill>
                    <a:schemeClr val="bg1"/>
                  </a:solidFill>
                  <a:latin typeface="Futura" panose="020B0602020204020303" pitchFamily="34" charset="-79"/>
                  <a:ea typeface="Helvetica Neue" panose="02000503000000020004" pitchFamily="2" charset="0"/>
                  <a:cs typeface="Futura" panose="020B0602020204020303" pitchFamily="34" charset="-79"/>
                </a:rPr>
                <a:t>HEAZY</a:t>
              </a:r>
              <a:r>
                <a:rPr lang="en-DE" sz="3038" b="1" dirty="0">
                  <a:solidFill>
                    <a:schemeClr val="bg1"/>
                  </a:solidFill>
                  <a:latin typeface="Abadi MT Pro" panose="020B0802020104020204" pitchFamily="34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 </a:t>
              </a:r>
            </a:p>
            <a:p>
              <a:pPr algn="ctr">
                <a:lnSpc>
                  <a:spcPts val="2762"/>
                </a:lnSpc>
              </a:pPr>
              <a:r>
                <a:rPr lang="en-DE" sz="3038" dirty="0">
                  <a:solidFill>
                    <a:schemeClr val="bg1"/>
                  </a:solidFill>
                  <a:latin typeface="Futura Medium" panose="020B0602020204020303" pitchFamily="34" charset="-79"/>
                  <a:ea typeface="Helvetica Neue" panose="02000503000000020004" pitchFamily="2" charset="0"/>
                  <a:cs typeface="Futura Medium" panose="020B0602020204020303" pitchFamily="34" charset="-79"/>
                </a:rPr>
                <a:t>SESSIONS</a:t>
              </a:r>
            </a:p>
          </p:txBody>
        </p:sp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6EA4D62D-A6EF-D248-0C5F-6CDDEBA6E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246142" y="2465537"/>
              <a:ext cx="365715" cy="3657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9921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042D63B-D82F-4205-4977-D388640360F1}"/>
              </a:ext>
            </a:extLst>
          </p:cNvPr>
          <p:cNvSpPr/>
          <p:nvPr/>
        </p:nvSpPr>
        <p:spPr>
          <a:xfrm>
            <a:off x="-168272" y="2131893"/>
            <a:ext cx="7177084" cy="47357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243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07AC8C-BDE1-EC14-AB70-B7DC987A5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57879">
            <a:off x="-121897" y="2519868"/>
            <a:ext cx="7262891" cy="4384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88384D-DA92-F1FC-A2D0-BD99B7B86864}"/>
              </a:ext>
            </a:extLst>
          </p:cNvPr>
          <p:cNvSpPr txBox="1"/>
          <p:nvPr/>
        </p:nvSpPr>
        <p:spPr>
          <a:xfrm>
            <a:off x="1014766" y="4052425"/>
            <a:ext cx="4867038" cy="517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762" b="1" dirty="0">
                <a:solidFill>
                  <a:schemeClr val="bg1"/>
                </a:solidFill>
                <a:latin typeface="Century Gothic" panose="020B0502020202020204" pitchFamily="34" charset="0"/>
                <a:cs typeface="Futura Condensed ExtraBold" panose="020B0602020204020303" pitchFamily="34" charset="-79"/>
              </a:rPr>
              <a:t>GENERATE UNIQUE DESIGNS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F10017-3539-F091-C9EA-EC4B9C374C68}"/>
              </a:ext>
            </a:extLst>
          </p:cNvPr>
          <p:cNvSpPr txBox="1"/>
          <p:nvPr/>
        </p:nvSpPr>
        <p:spPr>
          <a:xfrm>
            <a:off x="1513449" y="4499770"/>
            <a:ext cx="3986455" cy="241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967" dirty="0">
                <a:solidFill>
                  <a:schemeClr val="bg1"/>
                </a:solidFill>
                <a:latin typeface="Futura Medium" panose="020B0602020204020303" pitchFamily="34" charset="-79"/>
                <a:ea typeface="Helvetica Neue" panose="02000503000000020004" pitchFamily="2" charset="0"/>
                <a:cs typeface="Futura Medium" panose="020B0602020204020303" pitchFamily="34" charset="-79"/>
              </a:rPr>
              <a:t>AND SAVE YOURSELF TONS OF TIME FOR ACTUAL CODING</a:t>
            </a:r>
            <a:endParaRPr lang="en-DE" sz="967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7959CCA-1BFF-4A18-4DF6-3B3BE5E284E3}"/>
              </a:ext>
            </a:extLst>
          </p:cNvPr>
          <p:cNvSpPr/>
          <p:nvPr/>
        </p:nvSpPr>
        <p:spPr>
          <a:xfrm>
            <a:off x="2837357" y="4762106"/>
            <a:ext cx="1165829" cy="243058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967" dirty="0">
                <a:solidFill>
                  <a:srgbClr val="4D37A8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Try it out now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207FE03-F7AA-0FE8-259A-5D487EF6A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47023" y="6501417"/>
            <a:ext cx="197605" cy="197605"/>
          </a:xfrm>
          <a:prstGeom prst="rect">
            <a:avLst/>
          </a:prstGeom>
        </p:spPr>
      </p:pic>
      <p:pic>
        <p:nvPicPr>
          <p:cNvPr id="7172" name="Picture 4" descr="Mouse Icon Png #127540 - Free Icons Library">
            <a:extLst>
              <a:ext uri="{FF2B5EF4-FFF2-40B4-BE49-F238E27FC236}">
                <a16:creationId xmlns:a16="http://schemas.microsoft.com/office/drawing/2014/main" id="{9C51EAD9-13C8-284E-E25B-7BAF734AB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408" y="4969835"/>
            <a:ext cx="109557" cy="16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48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042D63B-D82F-4205-4977-D388640360F1}"/>
              </a:ext>
            </a:extLst>
          </p:cNvPr>
          <p:cNvSpPr/>
          <p:nvPr/>
        </p:nvSpPr>
        <p:spPr>
          <a:xfrm>
            <a:off x="-168272" y="2131893"/>
            <a:ext cx="7177084" cy="47357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243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88384D-DA92-F1FC-A2D0-BD99B7B86864}"/>
              </a:ext>
            </a:extLst>
          </p:cNvPr>
          <p:cNvSpPr txBox="1"/>
          <p:nvPr/>
        </p:nvSpPr>
        <p:spPr>
          <a:xfrm>
            <a:off x="123556" y="2957942"/>
            <a:ext cx="3986455" cy="942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762" b="1" dirty="0">
                <a:solidFill>
                  <a:schemeClr val="bg1"/>
                </a:solidFill>
                <a:latin typeface="Century Gothic" panose="020B0502020202020204" pitchFamily="34" charset="0"/>
                <a:cs typeface="Futura Condensed ExtraBold" panose="020B0602020204020303" pitchFamily="34" charset="-79"/>
              </a:rPr>
              <a:t>NO MORE FEAR OF</a:t>
            </a:r>
          </a:p>
          <a:p>
            <a:r>
              <a:rPr lang="en-DE" sz="2762" b="1" dirty="0">
                <a:solidFill>
                  <a:schemeClr val="bg1"/>
                </a:solidFill>
                <a:latin typeface="Century Gothic" panose="020B0502020202020204" pitchFamily="34" charset="0"/>
                <a:cs typeface="Futura Condensed ExtraBold" panose="020B0602020204020303" pitchFamily="34" charset="-79"/>
              </a:rPr>
              <a:t>CREATIVE PROCESSES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F10017-3539-F091-C9EA-EC4B9C374C68}"/>
              </a:ext>
            </a:extLst>
          </p:cNvPr>
          <p:cNvSpPr txBox="1"/>
          <p:nvPr/>
        </p:nvSpPr>
        <p:spPr>
          <a:xfrm>
            <a:off x="123556" y="3912503"/>
            <a:ext cx="3986455" cy="241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67" dirty="0">
                <a:solidFill>
                  <a:schemeClr val="bg1"/>
                </a:solidFill>
                <a:latin typeface="Futura Medium" panose="020B0602020204020303" pitchFamily="34" charset="-79"/>
                <a:ea typeface="Helvetica Neue" panose="02000503000000020004" pitchFamily="2" charset="0"/>
                <a:cs typeface="Futura Medium" panose="020B0602020204020303" pitchFamily="34" charset="-79"/>
              </a:rPr>
              <a:t>Heazy will save you hours of procrastination. Guaranteed.</a:t>
            </a:r>
            <a:endParaRPr lang="en-DE" sz="967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7959CCA-1BFF-4A18-4DF6-3B3BE5E284E3}"/>
              </a:ext>
            </a:extLst>
          </p:cNvPr>
          <p:cNvSpPr/>
          <p:nvPr/>
        </p:nvSpPr>
        <p:spPr>
          <a:xfrm>
            <a:off x="207765" y="4273233"/>
            <a:ext cx="1165829" cy="247816"/>
          </a:xfrm>
          <a:prstGeom prst="roundRect">
            <a:avLst>
              <a:gd name="adj" fmla="val 1536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967" b="1" i="1" dirty="0">
                <a:solidFill>
                  <a:schemeClr val="tx1"/>
                </a:solidFill>
                <a:latin typeface="Century Gothic" panose="020B0502020202020204" pitchFamily="34" charset="0"/>
                <a:cs typeface="Futura Medium" panose="020B0602020204020303" pitchFamily="34" charset="-79"/>
              </a:rPr>
              <a:t>MORE INFO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9BD8B40-0EAE-626E-F129-3D7FA20D1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5728" y="3161379"/>
            <a:ext cx="7177084" cy="403711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6975049-717D-060B-9D56-68AFC82DC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2422" y="2131893"/>
            <a:ext cx="2535859" cy="4735757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D3056DC-0430-887E-36BE-0ACA51AF77AC}"/>
              </a:ext>
            </a:extLst>
          </p:cNvPr>
          <p:cNvSpPr/>
          <p:nvPr/>
        </p:nvSpPr>
        <p:spPr>
          <a:xfrm>
            <a:off x="4425171" y="4831504"/>
            <a:ext cx="2032171" cy="1790589"/>
          </a:xfrm>
          <a:prstGeom prst="roundRect">
            <a:avLst>
              <a:gd name="adj" fmla="val 170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243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38B2C19-835B-B21E-E4DF-732E16342C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5170" y="2458287"/>
            <a:ext cx="2078546" cy="4163805"/>
          </a:xfrm>
          <a:prstGeom prst="roundRect">
            <a:avLst>
              <a:gd name="adj" fmla="val 12705"/>
            </a:avLst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6207FE03-F7AA-0FE8-259A-5D487EF6A6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33374" y="4268701"/>
            <a:ext cx="462136" cy="46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095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59D281-37D1-D886-177C-80566E4AC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0589"/>
            <a:ext cx="6840538" cy="91207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4B2D0F0-D257-B1C2-E05E-18D1E4F32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224" y="527843"/>
            <a:ext cx="3663289" cy="7943851"/>
          </a:xfrm>
          <a:prstGeom prst="roundRect">
            <a:avLst>
              <a:gd name="adj" fmla="val 13157"/>
            </a:avLst>
          </a:prstGeom>
          <a:effectLst>
            <a:outerShdw blurRad="642720" dist="174171" dir="2700000" sx="99611" sy="99611" algn="tl" rotWithShape="0">
              <a:prstClr val="black">
                <a:alpha val="27715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9E90C9-78F2-56CF-EDDF-DF27D13280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774" y="0"/>
            <a:ext cx="4818989" cy="899953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3852CCC-012A-1B0A-923B-03A313FF10D1}"/>
              </a:ext>
            </a:extLst>
          </p:cNvPr>
          <p:cNvSpPr txBox="1"/>
          <p:nvPr/>
        </p:nvSpPr>
        <p:spPr>
          <a:xfrm>
            <a:off x="1921367" y="1727993"/>
            <a:ext cx="17219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4000" dirty="0">
                <a:solidFill>
                  <a:schemeClr val="bg1"/>
                </a:solidFill>
                <a:latin typeface="Archivo Black" panose="020B0A03020202020B04" pitchFamily="34" charset="77"/>
              </a:rPr>
              <a:t>Login</a:t>
            </a:r>
            <a:endParaRPr lang="en-DE" sz="4000" dirty="0">
              <a:solidFill>
                <a:schemeClr val="bg1"/>
              </a:solidFill>
              <a:latin typeface="Archivo Black" panose="020B0A03020202020B04" pitchFamily="34" charset="77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D2ED1E6C-D077-9560-B988-90B2DB612B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80423" y="7040100"/>
            <a:ext cx="462890" cy="46289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636A1EB-FD6F-A056-E162-DDBFEAF8E904}"/>
              </a:ext>
            </a:extLst>
          </p:cNvPr>
          <p:cNvSpPr txBox="1"/>
          <p:nvPr/>
        </p:nvSpPr>
        <p:spPr>
          <a:xfrm>
            <a:off x="1954309" y="2378727"/>
            <a:ext cx="26997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Please sign in to continue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4C729EB-18FA-C10F-B59B-DE6B9CF0919C}"/>
              </a:ext>
            </a:extLst>
          </p:cNvPr>
          <p:cNvGrpSpPr/>
          <p:nvPr/>
        </p:nvGrpSpPr>
        <p:grpSpPr>
          <a:xfrm>
            <a:off x="3643313" y="4991999"/>
            <a:ext cx="1288560" cy="462890"/>
            <a:chOff x="3643313" y="4910788"/>
            <a:chExt cx="1288560" cy="462890"/>
          </a:xfrm>
        </p:grpSpPr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2472BE7E-6618-11AD-28EC-F9133DD98087}"/>
                </a:ext>
              </a:extLst>
            </p:cNvPr>
            <p:cNvSpPr/>
            <p:nvPr/>
          </p:nvSpPr>
          <p:spPr>
            <a:xfrm>
              <a:off x="3643313" y="4910788"/>
              <a:ext cx="1288560" cy="46289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480"/>
                </a:lnSpc>
              </a:pPr>
              <a:r>
                <a:rPr lang="en-DE" sz="1400" dirty="0">
                  <a:solidFill>
                    <a:srgbClr val="FF8E70"/>
                  </a:solidFill>
                  <a:latin typeface="Century Gothic" panose="020B0502020202020204" pitchFamily="34" charset="0"/>
                  <a:cs typeface="Futura Medium" panose="020B0602020204020303" pitchFamily="34" charset="-79"/>
                </a:rPr>
                <a:t>   Login    </a:t>
              </a:r>
              <a:endParaRPr lang="en-DE" sz="967" dirty="0">
                <a:solidFill>
                  <a:srgbClr val="FF8E70"/>
                </a:solidFill>
                <a:latin typeface="Century Gothic" panose="020B0502020202020204" pitchFamily="34" charset="0"/>
                <a:cs typeface="Futura Medium" panose="020B0602020204020303" pitchFamily="34" charset="-79"/>
              </a:endParaRPr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AF1E73BB-984A-12F0-ABAD-F90209569F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528011" y="5027933"/>
              <a:ext cx="228600" cy="2286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EB8DE07-14CD-8CDA-8CEF-7845DAB4FCA4}"/>
              </a:ext>
            </a:extLst>
          </p:cNvPr>
          <p:cNvGrpSpPr/>
          <p:nvPr/>
        </p:nvGrpSpPr>
        <p:grpSpPr>
          <a:xfrm>
            <a:off x="1921367" y="3368015"/>
            <a:ext cx="3010506" cy="628650"/>
            <a:chOff x="1921367" y="3171825"/>
            <a:chExt cx="3010506" cy="628650"/>
          </a:xfrm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0DA25F42-7921-2706-23CB-7B7561140AF3}"/>
                </a:ext>
              </a:extLst>
            </p:cNvPr>
            <p:cNvSpPr/>
            <p:nvPr/>
          </p:nvSpPr>
          <p:spPr>
            <a:xfrm>
              <a:off x="1921367" y="3171825"/>
              <a:ext cx="3010506" cy="62865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180630" dist="60742" dir="2700000" algn="tl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  <p:pic>
          <p:nvPicPr>
            <p:cNvPr id="32" name="Graphic 31">
              <a:extLst>
                <a:ext uri="{FF2B5EF4-FFF2-40B4-BE49-F238E27FC236}">
                  <a16:creationId xmlns:a16="http://schemas.microsoft.com/office/drawing/2014/main" id="{A57D2C6E-6CED-EF46-B467-AAACC73DC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062956" y="3371850"/>
              <a:ext cx="228600" cy="228600"/>
            </a:xfrm>
            <a:prstGeom prst="rect">
              <a:avLst/>
            </a:prstGeom>
          </p:spPr>
        </p:pic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8CE59CA-A5F6-20B5-8E22-F15091911B16}"/>
                </a:ext>
              </a:extLst>
            </p:cNvPr>
            <p:cNvGrpSpPr/>
            <p:nvPr/>
          </p:nvGrpSpPr>
          <p:grpSpPr>
            <a:xfrm>
              <a:off x="2353430" y="3246022"/>
              <a:ext cx="1813317" cy="480257"/>
              <a:chOff x="2353430" y="3236171"/>
              <a:chExt cx="1813317" cy="480257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CE65610-3888-90FD-BE56-ADE869165EA0}"/>
                  </a:ext>
                </a:extLst>
              </p:cNvPr>
              <p:cNvSpPr txBox="1"/>
              <p:nvPr/>
            </p:nvSpPr>
            <p:spPr>
              <a:xfrm>
                <a:off x="2353430" y="3408651"/>
                <a:ext cx="181331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14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heazy@studio.com</a:t>
                </a:r>
                <a:endParaRPr lang="en-AU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82F643D-DFD3-454E-EE77-4E383481964E}"/>
                  </a:ext>
                </a:extLst>
              </p:cNvPr>
              <p:cNvSpPr txBox="1"/>
              <p:nvPr/>
            </p:nvSpPr>
            <p:spPr>
              <a:xfrm>
                <a:off x="2353430" y="3236171"/>
                <a:ext cx="59182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AU" sz="11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</a:rPr>
                  <a:t>EMAIL</a:t>
                </a:r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779C8E1-3BEC-19D6-46EF-8D9303477D3B}"/>
              </a:ext>
            </a:extLst>
          </p:cNvPr>
          <p:cNvGrpSpPr/>
          <p:nvPr/>
        </p:nvGrpSpPr>
        <p:grpSpPr>
          <a:xfrm>
            <a:off x="1921367" y="4242561"/>
            <a:ext cx="3010506" cy="503542"/>
            <a:chOff x="1921367" y="4198883"/>
            <a:chExt cx="3010506" cy="503542"/>
          </a:xfrm>
        </p:grpSpPr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92875C02-51F1-689C-0E54-1656A1011569}"/>
                </a:ext>
              </a:extLst>
            </p:cNvPr>
            <p:cNvSpPr/>
            <p:nvPr/>
          </p:nvSpPr>
          <p:spPr>
            <a:xfrm>
              <a:off x="1921367" y="4198883"/>
              <a:ext cx="3010506" cy="503542"/>
            </a:xfrm>
            <a:prstGeom prst="roundRect">
              <a:avLst/>
            </a:prstGeom>
            <a:solidFill>
              <a:schemeClr val="bg1">
                <a:alpha val="77000"/>
              </a:schemeClr>
            </a:solidFill>
            <a:ln>
              <a:noFill/>
            </a:ln>
            <a:effectLst>
              <a:outerShdw blurRad="180630" dist="60742" dir="2700000" algn="tl" rotWithShape="0">
                <a:prstClr val="black">
                  <a:alpha val="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253E8E6-AFF9-E558-6BD4-4A94F12F6606}"/>
                </a:ext>
              </a:extLst>
            </p:cNvPr>
            <p:cNvSpPr txBox="1"/>
            <p:nvPr/>
          </p:nvSpPr>
          <p:spPr>
            <a:xfrm>
              <a:off x="2353430" y="4319849"/>
              <a:ext cx="9589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PASSWORD</a:t>
              </a:r>
            </a:p>
          </p:txBody>
        </p:sp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E7123F00-2261-2400-AAF7-5FD24C39DF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2041790" y="4336354"/>
              <a:ext cx="228600" cy="228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5421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</TotalTime>
  <Words>83</Words>
  <Application>Microsoft Macintosh PowerPoint</Application>
  <PresentationFormat>Custom</PresentationFormat>
  <Paragraphs>22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Abadi MT Pro</vt:lpstr>
      <vt:lpstr>Archivo Black</vt:lpstr>
      <vt:lpstr>Arial</vt:lpstr>
      <vt:lpstr>Calibri</vt:lpstr>
      <vt:lpstr>Calibri Light</vt:lpstr>
      <vt:lpstr>Century Gothic</vt:lpstr>
      <vt:lpstr>Futura</vt:lpstr>
      <vt:lpstr>Futura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Maxim Buz</dc:creator>
  <cp:lastModifiedBy>Maxim Buz</cp:lastModifiedBy>
  <cp:revision>3</cp:revision>
  <dcterms:created xsi:type="dcterms:W3CDTF">2022-05-16T16:25:28Z</dcterms:created>
  <dcterms:modified xsi:type="dcterms:W3CDTF">2022-05-17T07:49:42Z</dcterms:modified>
</cp:coreProperties>
</file>

<file path=docProps/thumbnail.jpeg>
</file>